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7315200" cy="27432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16">
          <p15:clr>
            <a:srgbClr val="A4A3A4"/>
          </p15:clr>
        </p15:guide>
        <p15:guide id="2" pos="2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91E"/>
    <a:srgbClr val="FF66FF"/>
    <a:srgbClr val="EE9724"/>
    <a:srgbClr val="F8B2F3"/>
    <a:srgbClr val="0118BF"/>
    <a:srgbClr val="FFFF99"/>
    <a:srgbClr val="F35D28"/>
    <a:srgbClr val="066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5" autoAdjust="0"/>
    <p:restoredTop sz="95921" autoAdjust="0"/>
  </p:normalViewPr>
  <p:slideViewPr>
    <p:cSldViewPr snapToGrid="0">
      <p:cViewPr>
        <p:scale>
          <a:sx n="100" d="100"/>
          <a:sy n="100" d="100"/>
        </p:scale>
        <p:origin x="138" y="-13638"/>
      </p:cViewPr>
      <p:guideLst>
        <p:guide orient="horz" pos="8616"/>
        <p:guide pos="2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4489452"/>
            <a:ext cx="6217920" cy="95504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408152"/>
            <a:ext cx="5486400" cy="6623048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D9B93-5BB7-1734-9173-3232F6BF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766F-897C-49A6-A378-B14F2405C267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588B4-906D-4735-E33E-777ADC20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83898-9117-3267-D5A7-29F766D6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F3A6-5E14-4FE0-B398-71ECB3E9C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F34BD-822D-5209-9CFD-E03CFB72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4FB7-8992-496F-8635-D2E7743C349A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FD41D-DCBC-E88E-D428-622704C2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3B870-9332-5829-8453-8D037210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812E-70FC-4971-BEA2-CA35F74AC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5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1460500"/>
            <a:ext cx="157734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460500"/>
            <a:ext cx="4640580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E956A-E74E-64DF-759D-DC31B4D4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69DF-A7FB-4FEC-9BDF-40C17AD4A28C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032B8-9637-0F9E-253A-BC49FB12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04F9D-8602-4080-E4E5-0E148266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0E34B-A255-488B-86C4-02CF89146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E0D9-72B8-2F2B-BCAE-3C07A15F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F98F-9CE6-4255-A73F-5B50DFD5957F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EB718-D136-58B6-19CA-E889A17E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DE883-3058-1042-A41B-5839B8DA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FE42C-A46E-4088-A36A-F37C1988B8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8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6838958"/>
            <a:ext cx="6309360" cy="1141094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18357858"/>
            <a:ext cx="6309360" cy="6000748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8C0C1-A600-37FC-CF9E-9465F0E6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2237-F467-4817-B9D8-83775AF694CC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2E55D-9F79-AB1E-63B1-9D065ECA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A8096-1B4E-E34A-92FF-DBEFA249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1A28-C342-48E8-9DE8-A6A13F6AB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0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7302500"/>
            <a:ext cx="310896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7302500"/>
            <a:ext cx="310896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454D12-93A7-3556-1E22-5E716AD6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E2D7-8A61-4E66-9CFC-0E717A0E4C46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1466D8-8D60-B2DC-0052-B119D16C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8B71F9-3E13-F6C9-44B1-39A50431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7301-D7DE-4532-852C-130ACDCA7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460506"/>
            <a:ext cx="630936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6724652"/>
            <a:ext cx="3094672" cy="3295648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10020300"/>
            <a:ext cx="3094672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6724652"/>
            <a:ext cx="3109913" cy="3295648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0020300"/>
            <a:ext cx="3109913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A152BE-0447-3956-4F73-CBF1B1B6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996E-AC02-42D1-8182-AB0825ABDBB7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290A17-ADEB-BE14-72C5-270D0C23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C6F550-756B-1F30-BF5E-64EA75C3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AA93-D9EC-48D1-B579-D93E38999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9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09244C-0AC3-1915-1B1E-7611722E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7407-9359-4932-A40F-EB7690E7A7B9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3F6D4B-192C-640C-0175-66FE5092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B915F3-493C-E972-72E5-2305BF33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431E-0556-4649-BC93-7C32DA2C3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3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35F36B-52CB-4647-0D2C-7C0A51E1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46C4-B3D7-4B08-A3AA-B9FD12AC5A2E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BB66C6-EEF1-E19F-CE56-301D6FFB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B4F6EB-7104-5F5D-7D0E-E702013D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4DE2-4A74-40DE-9B8C-3C361D947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4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828800"/>
            <a:ext cx="2359342" cy="64008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3949706"/>
            <a:ext cx="3703320" cy="19494500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8229600"/>
            <a:ext cx="2359342" cy="1524635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6179A2-FD42-3571-55D4-C431FA15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985E-6535-432B-A1F5-1AAA86D2611A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9E366E-B7C1-8D5A-9C25-90DCD6E2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0B3CC5-4DFB-B936-B829-FD382AE4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1861-0B62-4AD6-B4FC-20038B400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9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828800"/>
            <a:ext cx="2359342" cy="64008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3949706"/>
            <a:ext cx="3703320" cy="19494500"/>
          </a:xfrm>
        </p:spPr>
        <p:txBody>
          <a:bodyPr rtlCol="0">
            <a:normAutofit/>
          </a:bodyPr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8229600"/>
            <a:ext cx="2359342" cy="1524635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DF2925-1725-D44F-BEC6-82E8A04A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881C-0315-4974-97DA-3402B84B15F3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1272F3-A103-7D09-FFF3-090CFED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1C95B-3CB1-1643-2504-782FD0B8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94D6-0F3C-4F19-BC32-FAE7194C37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5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D0906CA-C3A5-28AD-3CAB-CBA5AE559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460500"/>
            <a:ext cx="6308725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BB2AD0-A54C-F2AF-5F7C-43467054B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7302500"/>
            <a:ext cx="6308725" cy="174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A7B46-8846-6377-F827-B64C7EAC5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25425400"/>
            <a:ext cx="1646237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7863F0-66BD-4A87-944E-84BDED064B19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9A827-6496-66D0-23CB-58059AE9D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525" y="25425400"/>
            <a:ext cx="247015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6196-F473-6915-56E7-6648A3D2C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5725" y="25425400"/>
            <a:ext cx="1646238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421F22-D89D-4866-9BB7-DFAED142D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730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30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30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30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30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2563" indent="-182563" algn="l" defTabSz="730250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182563" algn="l" defTabSz="7302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defTabSz="7302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182563" algn="l" defTabSz="7302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182563" algn="l" defTabSz="7302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hyperlink" Target="https://www.publicdomainpictures.net/en/view-image.php?image=37851&amp;picture=spring-tree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s://www.flickr.com/photos/motleypixel/12244775166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>
            <a:extLst>
              <a:ext uri="{FF2B5EF4-FFF2-40B4-BE49-F238E27FC236}">
                <a16:creationId xmlns:a16="http://schemas.microsoft.com/office/drawing/2014/main" id="{95AA7277-E167-B4B3-899A-81F03EE1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90" y="10946457"/>
            <a:ext cx="301942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>
            <a:extLst>
              <a:ext uri="{FF2B5EF4-FFF2-40B4-BE49-F238E27FC236}">
                <a16:creationId xmlns:a16="http://schemas.microsoft.com/office/drawing/2014/main" id="{218604A7-7E6C-3A0C-9513-557E06A8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0" b="10550"/>
          <a:stretch>
            <a:fillRect/>
          </a:stretch>
        </p:blipFill>
        <p:spPr bwMode="auto">
          <a:xfrm>
            <a:off x="-93663" y="31750"/>
            <a:ext cx="43068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2">
            <a:extLst>
              <a:ext uri="{FF2B5EF4-FFF2-40B4-BE49-F238E27FC236}">
                <a16:creationId xmlns:a16="http://schemas.microsoft.com/office/drawing/2014/main" id="{EE0DC946-3EA7-F7F7-DD88-7F13FB5F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" y="7921349"/>
            <a:ext cx="3522663" cy="1092606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u="sng" dirty="0"/>
              <a:t>Sunday, April 14th 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sz="1600" dirty="0"/>
              <a:t>9:30am	Choir Practice</a:t>
            </a:r>
          </a:p>
          <a:p>
            <a:pPr eaLnBrk="1" hangingPunct="1"/>
            <a:r>
              <a:rPr lang="en-US" altLang="en-US" sz="1600" dirty="0"/>
              <a:t>10:00am	Sunday School</a:t>
            </a:r>
          </a:p>
          <a:p>
            <a:pPr eaLnBrk="1" hangingPunct="1"/>
            <a:r>
              <a:rPr lang="en-US" altLang="en-US" sz="1600" dirty="0"/>
              <a:t>11:00am	Worship</a:t>
            </a:r>
          </a:p>
          <a:p>
            <a:pPr eaLnBrk="1" hangingPunct="1"/>
            <a:r>
              <a:rPr lang="en-US" altLang="en-US" sz="1600" dirty="0"/>
              <a:t>4:45pm	AWANA</a:t>
            </a:r>
          </a:p>
          <a:p>
            <a:pPr eaLnBrk="1" hangingPunct="1"/>
            <a:r>
              <a:rPr lang="en-US" altLang="en-US" sz="1600" dirty="0"/>
              <a:t>5:00pm	Rooted Youth</a:t>
            </a:r>
          </a:p>
          <a:p>
            <a:pPr eaLnBrk="1" hangingPunct="1"/>
            <a:r>
              <a:rPr lang="en-US" altLang="en-US" sz="1600" dirty="0"/>
              <a:t>		Adult Bible Study</a:t>
            </a:r>
          </a:p>
          <a:p>
            <a:pPr eaLnBrk="1" hangingPunct="1"/>
            <a:r>
              <a:rPr lang="en-US" altLang="en-US" sz="1600" dirty="0"/>
              <a:t>6:30pm	Choir Practice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u="sng" dirty="0">
                <a:solidFill>
                  <a:srgbClr val="000000"/>
                </a:solidFill>
              </a:rPr>
              <a:t>Wednesday, April 17th</a:t>
            </a: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5:45pm	Praise Team Practice</a:t>
            </a: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7:00pm	Worship on Wednesday 	</a:t>
            </a: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8:00pm	Choir Practice</a:t>
            </a: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Thursday, April 18th</a:t>
            </a: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7:00pm	AWANA workshop for grand prix</a:t>
            </a: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u="sng" dirty="0">
                <a:solidFill>
                  <a:srgbClr val="000000"/>
                </a:solidFill>
              </a:rPr>
              <a:t>Saturday, April 20th</a:t>
            </a: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8:00am	Band of Brothers</a:t>
            </a: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		Circle of Sisters</a:t>
            </a: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	</a:t>
            </a: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		</a:t>
            </a: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			</a:t>
            </a: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		</a:t>
            </a: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053" name="Rectangle 16">
            <a:extLst>
              <a:ext uri="{FF2B5EF4-FFF2-40B4-BE49-F238E27FC236}">
                <a16:creationId xmlns:a16="http://schemas.microsoft.com/office/drawing/2014/main" id="{F60C5098-8D86-094A-66FB-7DBAFF60A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26887488"/>
            <a:ext cx="7342187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/>
            <a:r>
              <a:rPr lang="en-US" altLang="en-US" sz="14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Office: 910-436-0276  </a:t>
            </a:r>
            <a:r>
              <a:rPr lang="en-US" altLang="en-US" sz="14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altLang="en-US" sz="14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4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4575 Ray Rd. Spring Lake, NC, 28390</a:t>
            </a:r>
          </a:p>
          <a:p>
            <a:pPr algn="ctr" defTabSz="914400"/>
            <a:r>
              <a:rPr lang="en-US" altLang="en-US" sz="14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gourdsprings@gmail.com  </a:t>
            </a:r>
            <a:r>
              <a:rPr lang="en-US" altLang="en-US" sz="14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40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www.gourdsprings.com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B01F86-01B6-64E6-87DB-3381AFEA8388}"/>
              </a:ext>
            </a:extLst>
          </p:cNvPr>
          <p:cNvSpPr txBox="1"/>
          <p:nvPr/>
        </p:nvSpPr>
        <p:spPr>
          <a:xfrm>
            <a:off x="3602038" y="286372"/>
            <a:ext cx="37131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</a:rPr>
              <a:t>April 14, 2024</a:t>
            </a:r>
          </a:p>
        </p:txBody>
      </p:sp>
      <p:pic>
        <p:nvPicPr>
          <p:cNvPr id="2055" name="Picture 8" descr="🙂">
            <a:extLst>
              <a:ext uri="{FF2B5EF4-FFF2-40B4-BE49-F238E27FC236}">
                <a16:creationId xmlns:a16="http://schemas.microsoft.com/office/drawing/2014/main" id="{64CB7E33-0748-E847-E9F0-7AD038CEE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525" y="9142413"/>
            <a:ext cx="889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28">
            <a:extLst>
              <a:ext uri="{FF2B5EF4-FFF2-40B4-BE49-F238E27FC236}">
                <a16:creationId xmlns:a16="http://schemas.microsoft.com/office/drawing/2014/main" id="{07B20950-418A-DA6A-0DC1-53584999B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382" y="6934661"/>
            <a:ext cx="3621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1600" b="1" u="sng" dirty="0"/>
          </a:p>
          <a:p>
            <a:pPr algn="ctr" eaLnBrk="1" hangingPunct="1"/>
            <a:r>
              <a:rPr lang="en-US" altLang="en-US" sz="1600" b="1" u="sng" dirty="0"/>
              <a:t>Ministry Opportunities of the Week</a:t>
            </a:r>
            <a:endParaRPr lang="en-US" altLang="en-US" sz="1600" dirty="0"/>
          </a:p>
        </p:txBody>
      </p:sp>
      <p:sp>
        <p:nvSpPr>
          <p:cNvPr id="2057" name="TextBox 30">
            <a:extLst>
              <a:ext uri="{FF2B5EF4-FFF2-40B4-BE49-F238E27FC236}">
                <a16:creationId xmlns:a16="http://schemas.microsoft.com/office/drawing/2014/main" id="{937CF4FB-BF65-A2AF-C324-74051B786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9188450"/>
            <a:ext cx="3692525" cy="1600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dirty="0"/>
          </a:p>
          <a:p>
            <a:pPr algn="ctr" eaLnBrk="1" hangingPunct="1"/>
            <a:r>
              <a:rPr lang="en-US" altLang="en-US" sz="2000" dirty="0"/>
              <a:t>Pastor Randy Moore</a:t>
            </a:r>
          </a:p>
          <a:p>
            <a:pPr algn="ctr" eaLnBrk="1" hangingPunct="1"/>
            <a:r>
              <a:rPr lang="en-US" altLang="en-US" sz="2000" dirty="0"/>
              <a:t>(910)658-1149</a:t>
            </a:r>
          </a:p>
          <a:p>
            <a:pPr algn="ctr" eaLnBrk="1" hangingPunct="1"/>
            <a:r>
              <a:rPr lang="en-US" altLang="en-US" sz="2000" dirty="0"/>
              <a:t>Please call or text if you need anything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E396D-3F45-62C4-722B-C07DD9776D00}"/>
              </a:ext>
            </a:extLst>
          </p:cNvPr>
          <p:cNvSpPr txBox="1"/>
          <p:nvPr/>
        </p:nvSpPr>
        <p:spPr>
          <a:xfrm>
            <a:off x="0" y="1281113"/>
            <a:ext cx="7327900" cy="566616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a:blipFill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Announcements				         	Deacon of the Week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Congregation		Lord I Life Your Name On High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				God Is Able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			When I Survey The Wonderous Cross Special									     Harvey Beard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Message	</a:t>
            </a:r>
            <a:r>
              <a:rPr lang="en-US" sz="1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	Looking Toward the Cross  Pastor Randy Moore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				</a:t>
            </a:r>
            <a:r>
              <a:rPr lang="en-US" sz="1600" i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John 12:27-41</a:t>
            </a:r>
            <a:r>
              <a:rPr lang="en-US" sz="1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                    </a:t>
            </a:r>
            <a:r>
              <a:rPr lang="en-US" sz="1600" i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Invitation			Lord I’m Coming Home	     Hymn 309 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Prayer		 	    Deacon of the Week:	           Cleo Russ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Pianist								                 Carolyn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Haire</a:t>
            </a:r>
            <a:r>
              <a:rPr lang="en-US" dirty="0"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	 </a:t>
            </a:r>
          </a:p>
        </p:txBody>
      </p:sp>
      <p:pic>
        <p:nvPicPr>
          <p:cNvPr id="2059" name="Picture 6" descr="Childrens Message | Sermon and Worship Resources">
            <a:extLst>
              <a:ext uri="{FF2B5EF4-FFF2-40B4-BE49-F238E27FC236}">
                <a16:creationId xmlns:a16="http://schemas.microsoft.com/office/drawing/2014/main" id="{5B82AE16-D1DD-0FC7-914F-626CCE40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23792750"/>
            <a:ext cx="36639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8">
            <a:extLst>
              <a:ext uri="{FF2B5EF4-FFF2-40B4-BE49-F238E27FC236}">
                <a16:creationId xmlns:a16="http://schemas.microsoft.com/office/drawing/2014/main" id="{38A6FCA2-9A20-D3F0-DF1B-807CA67D1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656" y="23902536"/>
            <a:ext cx="341868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Children’s Church</a:t>
            </a:r>
          </a:p>
          <a:p>
            <a:pPr algn="ctr" eaLnBrk="1" hangingPunct="1"/>
            <a:r>
              <a:rPr lang="en-US" altLang="en-US" dirty="0"/>
              <a:t>Preschool-4th Grade</a:t>
            </a:r>
          </a:p>
          <a:p>
            <a:pPr algn="ctr" eaLnBrk="1" hangingPunct="1"/>
            <a:r>
              <a:rPr lang="en-US" altLang="en-US" sz="1100" dirty="0"/>
              <a:t>Meet at back after Choir Sing</a:t>
            </a:r>
          </a:p>
          <a:p>
            <a:pPr algn="ctr" eaLnBrk="1" hangingPunct="1"/>
            <a:endParaRPr lang="en-US" altLang="en-US" sz="1100" dirty="0"/>
          </a:p>
          <a:p>
            <a:pPr eaLnBrk="1" hangingPunct="1"/>
            <a:r>
              <a:rPr lang="en-US" altLang="en-US" sz="1100" dirty="0"/>
              <a:t>April 14		Tina</a:t>
            </a:r>
          </a:p>
          <a:p>
            <a:pPr eaLnBrk="1" hangingPunct="1"/>
            <a:r>
              <a:rPr lang="en-US" altLang="en-US" sz="1100" dirty="0"/>
              <a:t>April 21		</a:t>
            </a:r>
            <a:r>
              <a:rPr lang="en-US" altLang="en-US" sz="1100" dirty="0" err="1"/>
              <a:t>Tausha</a:t>
            </a:r>
            <a:endParaRPr lang="en-US" altLang="en-US" sz="1100" dirty="0"/>
          </a:p>
          <a:p>
            <a:pPr eaLnBrk="1" hangingPunct="1"/>
            <a:r>
              <a:rPr lang="en-US" altLang="en-US" sz="1100" dirty="0"/>
              <a:t>April 28		Kathy</a:t>
            </a:r>
          </a:p>
          <a:p>
            <a:pPr eaLnBrk="1" hangingPunct="1"/>
            <a:r>
              <a:rPr lang="en-US" altLang="en-US" sz="1100" dirty="0"/>
              <a:t>	</a:t>
            </a:r>
          </a:p>
        </p:txBody>
      </p:sp>
      <p:pic>
        <p:nvPicPr>
          <p:cNvPr id="2061" name="Picture 11">
            <a:extLst>
              <a:ext uri="{FF2B5EF4-FFF2-40B4-BE49-F238E27FC236}">
                <a16:creationId xmlns:a16="http://schemas.microsoft.com/office/drawing/2014/main" id="{89D6A295-EF56-5083-D750-B48A1C422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2975" y="7028341"/>
            <a:ext cx="3680176" cy="20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0">
            <a:extLst>
              <a:ext uri="{FF2B5EF4-FFF2-40B4-BE49-F238E27FC236}">
                <a16:creationId xmlns:a16="http://schemas.microsoft.com/office/drawing/2014/main" id="{A90AC431-E907-B13F-ADE6-B99ABE80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6" y="14767770"/>
            <a:ext cx="3122613" cy="173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Picture 3">
            <a:extLst>
              <a:ext uri="{FF2B5EF4-FFF2-40B4-BE49-F238E27FC236}">
                <a16:creationId xmlns:a16="http://schemas.microsoft.com/office/drawing/2014/main" id="{D95D15CD-3D5A-E668-B297-67E5841F86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67113" y="13682663"/>
            <a:ext cx="37179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064" name="Picture 2">
            <a:extLst>
              <a:ext uri="{FF2B5EF4-FFF2-40B4-BE49-F238E27FC236}">
                <a16:creationId xmlns:a16="http://schemas.microsoft.com/office/drawing/2014/main" id="{0259093E-179F-6D83-6734-19AAE0E1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" y="22208305"/>
            <a:ext cx="3509964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TextBox 1">
            <a:extLst>
              <a:ext uri="{FF2B5EF4-FFF2-40B4-BE49-F238E27FC236}">
                <a16:creationId xmlns:a16="http://schemas.microsoft.com/office/drawing/2014/main" id="{DD093C5D-6A97-AB94-B0CA-2C092028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" y="24702268"/>
            <a:ext cx="3560762" cy="1477328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dirty="0"/>
              <a:t>Nursery Volunteers for April</a:t>
            </a:r>
          </a:p>
          <a:p>
            <a:endParaRPr lang="en-US" altLang="en-US" dirty="0"/>
          </a:p>
          <a:p>
            <a:r>
              <a:rPr lang="en-US" altLang="en-US" dirty="0"/>
              <a:t>April 14	Lauren</a:t>
            </a:r>
          </a:p>
          <a:p>
            <a:r>
              <a:rPr lang="en-US" altLang="en-US" dirty="0"/>
              <a:t>April 21 	Dawn L</a:t>
            </a:r>
          </a:p>
          <a:p>
            <a:r>
              <a:rPr lang="en-US" altLang="en-US" dirty="0"/>
              <a:t>April	28	Dawn M</a:t>
            </a:r>
          </a:p>
        </p:txBody>
      </p:sp>
      <p:pic>
        <p:nvPicPr>
          <p:cNvPr id="2066" name="Picture 25" descr="Vacation Bible School VBS 2024 Breaker Rock Beach PK50 Supersized Postcards">
            <a:extLst>
              <a:ext uri="{FF2B5EF4-FFF2-40B4-BE49-F238E27FC236}">
                <a16:creationId xmlns:a16="http://schemas.microsoft.com/office/drawing/2014/main" id="{8AD39702-B28C-64A5-4C19-5FB3FE404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7822" r="5070" b="19504"/>
          <a:stretch>
            <a:fillRect/>
          </a:stretch>
        </p:blipFill>
        <p:spPr bwMode="auto">
          <a:xfrm>
            <a:off x="3829447" y="12636995"/>
            <a:ext cx="31861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Box 2">
            <a:extLst>
              <a:ext uri="{FF2B5EF4-FFF2-40B4-BE49-F238E27FC236}">
                <a16:creationId xmlns:a16="http://schemas.microsoft.com/office/drawing/2014/main" id="{DBAB1333-75BF-078F-3260-4B8B9AB0A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7" y="14712511"/>
            <a:ext cx="3470275" cy="138499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 dirty="0"/>
              <a:t>Sign Up Sheet is at the Welcome Desk</a:t>
            </a:r>
          </a:p>
          <a:p>
            <a:pPr algn="ctr"/>
            <a:r>
              <a:rPr lang="en-US" altLang="en-US" sz="1400" dirty="0"/>
              <a:t>We need your help</a:t>
            </a:r>
          </a:p>
          <a:p>
            <a:pPr algn="ctr"/>
            <a:r>
              <a:rPr lang="en-US" altLang="en-US" sz="1400" dirty="0"/>
              <a:t>We still need teachers for K-1, 2-3 and Youth</a:t>
            </a:r>
          </a:p>
          <a:p>
            <a:pPr algn="ctr"/>
            <a:r>
              <a:rPr lang="en-US" altLang="en-US" sz="1400" dirty="0"/>
              <a:t>Dates for VBS June 23-27</a:t>
            </a:r>
          </a:p>
          <a:p>
            <a:pPr algn="ctr"/>
            <a:r>
              <a:rPr lang="en-US" altLang="en-US" sz="1400" dirty="0"/>
              <a:t>Next Meeting Tues May 7th</a:t>
            </a:r>
          </a:p>
          <a:p>
            <a:pPr algn="ctr"/>
            <a:r>
              <a:rPr lang="en-US" altLang="en-US" sz="1400" dirty="0"/>
              <a:t>T-shirt orders and money due See </a:t>
            </a:r>
            <a:r>
              <a:rPr lang="en-US" altLang="en-US" sz="1400" dirty="0" err="1"/>
              <a:t>Tausha</a:t>
            </a:r>
            <a:endParaRPr lang="en-US" altLang="en-US" sz="1400" dirty="0"/>
          </a:p>
        </p:txBody>
      </p:sp>
      <p:pic>
        <p:nvPicPr>
          <p:cNvPr id="2068" name="Picture 27" descr="No photo description available.">
            <a:extLst>
              <a:ext uri="{FF2B5EF4-FFF2-40B4-BE49-F238E27FC236}">
                <a16:creationId xmlns:a16="http://schemas.microsoft.com/office/drawing/2014/main" id="{A6E8481A-A7FD-2525-BF15-CFD5D2366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33157" r="2560" b="9134"/>
          <a:stretch>
            <a:fillRect/>
          </a:stretch>
        </p:blipFill>
        <p:spPr bwMode="auto">
          <a:xfrm>
            <a:off x="3629818" y="17100912"/>
            <a:ext cx="3605213" cy="240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Box 4">
            <a:extLst>
              <a:ext uri="{FF2B5EF4-FFF2-40B4-BE49-F238E27FC236}">
                <a16:creationId xmlns:a16="http://schemas.microsoft.com/office/drawing/2014/main" id="{E3703C9E-F902-4F40-A06B-1A98C2A73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031" y="16134824"/>
            <a:ext cx="33051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 u="sng" dirty="0"/>
              <a:t>Missions Focus for March &amp; April</a:t>
            </a:r>
          </a:p>
          <a:p>
            <a:pPr algn="ctr"/>
            <a:r>
              <a:rPr lang="en-US" altLang="en-US" dirty="0"/>
              <a:t>WOW Items for Christmas Child Shoe boxes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7B8B4-FB44-4613-D9A5-635E5E4CD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679031" y="19990485"/>
            <a:ext cx="3556000" cy="2082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E27BE3-C32C-8CDF-3935-DB9E89BDE42A}"/>
              </a:ext>
            </a:extLst>
          </p:cNvPr>
          <p:cNvSpPr txBox="1"/>
          <p:nvPr/>
        </p:nvSpPr>
        <p:spPr>
          <a:xfrm>
            <a:off x="3679031" y="22073243"/>
            <a:ext cx="3556000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AWANA Grand Prix </a:t>
            </a:r>
          </a:p>
          <a:p>
            <a:pPr algn="ctr"/>
            <a:r>
              <a:rPr lang="en-US" dirty="0"/>
              <a:t>Friday April 26th 6pm</a:t>
            </a:r>
          </a:p>
          <a:p>
            <a:pPr algn="ctr"/>
            <a:r>
              <a:rPr lang="en-US" dirty="0"/>
              <a:t>Open to the Church</a:t>
            </a:r>
          </a:p>
          <a:p>
            <a:pPr algn="ctr"/>
            <a:r>
              <a:rPr lang="en-US" dirty="0"/>
              <a:t>Workshops April 11,18,25 7pm</a:t>
            </a:r>
          </a:p>
          <a:p>
            <a:pPr algn="ctr"/>
            <a:r>
              <a:rPr lang="en-US" dirty="0"/>
              <a:t>Cars $5.00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C1A7B-AA0A-E598-3096-EB069482D455}"/>
              </a:ext>
            </a:extLst>
          </p:cNvPr>
          <p:cNvSpPr txBox="1"/>
          <p:nvPr/>
        </p:nvSpPr>
        <p:spPr>
          <a:xfrm>
            <a:off x="278984" y="16975106"/>
            <a:ext cx="28503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Attention Senior Adults</a:t>
            </a:r>
          </a:p>
          <a:p>
            <a:pPr algn="ctr"/>
            <a:r>
              <a:rPr lang="en-US" dirty="0"/>
              <a:t>2024 Senior Adult fun day is Thurs May 9th from 9-12 at Piney Grove Baptist Church</a:t>
            </a:r>
          </a:p>
          <a:p>
            <a:pPr algn="ctr"/>
            <a:r>
              <a:rPr lang="en-US" dirty="0"/>
              <a:t>Special Guest: Scott Mason from Tarheel Traveler</a:t>
            </a:r>
          </a:p>
          <a:p>
            <a:pPr algn="ctr"/>
            <a:r>
              <a:rPr lang="en-US" dirty="0"/>
              <a:t>If you are interested please see </a:t>
            </a:r>
            <a:r>
              <a:rPr lang="en-US" dirty="0" err="1"/>
              <a:t>Tausha</a:t>
            </a:r>
            <a:r>
              <a:rPr lang="en-US" dirty="0"/>
              <a:t> Beard or Pastor Randy </a:t>
            </a:r>
          </a:p>
          <a:p>
            <a:pPr algn="ctr"/>
            <a:r>
              <a:rPr lang="en-US" dirty="0"/>
              <a:t>Deadline to register is Sunday April 28</a:t>
            </a:r>
          </a:p>
          <a:p>
            <a:pPr algn="ctr"/>
            <a:r>
              <a:rPr lang="en-US" dirty="0"/>
              <a:t>Cost is 10.00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14868</TotalTime>
  <Words>409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Modern Love Caps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Gourd Springs</dc:creator>
  <cp:lastModifiedBy>Gourd Springs</cp:lastModifiedBy>
  <cp:revision>685</cp:revision>
  <dcterms:created xsi:type="dcterms:W3CDTF">2020-09-21T14:33:37Z</dcterms:created>
  <dcterms:modified xsi:type="dcterms:W3CDTF">2024-04-12T17:02:00Z</dcterms:modified>
</cp:coreProperties>
</file>